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4"/>
  </p:sldMasterIdLst>
  <p:notesMasterIdLst>
    <p:notesMasterId r:id="rId22"/>
  </p:notesMasterIdLst>
  <p:handoutMasterIdLst>
    <p:handoutMasterId r:id="rId23"/>
  </p:handoutMasterIdLst>
  <p:sldIdLst>
    <p:sldId id="264" r:id="rId5"/>
    <p:sldId id="303" r:id="rId6"/>
    <p:sldId id="304" r:id="rId7"/>
    <p:sldId id="276" r:id="rId8"/>
    <p:sldId id="282" r:id="rId9"/>
    <p:sldId id="296" r:id="rId10"/>
    <p:sldId id="302" r:id="rId11"/>
    <p:sldId id="284" r:id="rId12"/>
    <p:sldId id="297" r:id="rId13"/>
    <p:sldId id="285" r:id="rId14"/>
    <p:sldId id="299" r:id="rId15"/>
    <p:sldId id="286" r:id="rId16"/>
    <p:sldId id="300" r:id="rId17"/>
    <p:sldId id="301" r:id="rId18"/>
    <p:sldId id="298" r:id="rId19"/>
    <p:sldId id="287" r:id="rId20"/>
    <p:sldId id="305" r:id="rId2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1" autoAdjust="0"/>
    <p:restoredTop sz="94280" autoAdjust="0"/>
  </p:normalViewPr>
  <p:slideViewPr>
    <p:cSldViewPr showGuides="1">
      <p:cViewPr varScale="1">
        <p:scale>
          <a:sx n="97" d="100"/>
          <a:sy n="97" d="100"/>
        </p:scale>
        <p:origin x="-534" y="-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27-Aug-17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27-Aug-17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243" y="1803405"/>
            <a:ext cx="9446339" cy="1825096"/>
          </a:xfrm>
        </p:spPr>
        <p:txBody>
          <a:bodyPr anchor="b">
            <a:normAutofit/>
          </a:bodyPr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243" y="3632201"/>
            <a:ext cx="9446339" cy="685800"/>
          </a:xfrm>
        </p:spPr>
        <p:txBody>
          <a:bodyPr>
            <a:normAutofit/>
          </a:bodyPr>
          <a:lstStyle>
            <a:lvl1pPr marL="0" indent="0" algn="l">
              <a:buNone/>
              <a:defRPr sz="19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7501" y="4314328"/>
            <a:ext cx="2910082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27-Aug-17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243" y="4323846"/>
            <a:ext cx="639913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5096" y="1430867"/>
            <a:ext cx="2742486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7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598" y="4697361"/>
            <a:ext cx="10819216" cy="819355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549" y="941440"/>
            <a:ext cx="10819022" cy="3478161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5516716"/>
            <a:ext cx="10817582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27-Aug-17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31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753533"/>
            <a:ext cx="10817582" cy="2802467"/>
          </a:xfrm>
        </p:spPr>
        <p:txBody>
          <a:bodyPr anchor="ctr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0" y="3649134"/>
            <a:ext cx="10127878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2DD204D1-F9BD-4643-8480-6EA41EB484F1}" type="datetimeFigureOut">
              <a:rPr lang="en-US" smtClean="0"/>
              <a:pPr/>
              <a:t>27-Aug-17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9942"/>
            <a:ext cx="698967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58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01" y="753534"/>
            <a:ext cx="10148889" cy="2604495"/>
          </a:xfrm>
        </p:spPr>
        <p:txBody>
          <a:bodyPr anchor="ctr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525" y="3365557"/>
            <a:ext cx="9590238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1" y="3959863"/>
            <a:ext cx="10148889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2DD204D1-F9BD-4643-8480-6EA41EB484F1}" type="datetimeFigureOut">
              <a:rPr lang="en-US" smtClean="0"/>
              <a:pPr/>
              <a:t>27-Aug-17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9942"/>
            <a:ext cx="698967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126" y="93345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9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1370" y="2701290"/>
            <a:ext cx="609441" cy="584776"/>
          </a:xfrm>
          <a:prstGeom prst="rect">
            <a:avLst/>
          </a:prstGeom>
        </p:spPr>
        <p:txBody>
          <a:bodyPr vert="horz" lIns="91416" tIns="45708" rIns="91416" bIns="45708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9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2909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228" y="1124702"/>
            <a:ext cx="10143544" cy="2511835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200" y="3648316"/>
            <a:ext cx="10142012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2417" y="378884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2DD204D1-F9BD-4643-8480-6EA41EB484F1}" type="datetimeFigureOut">
              <a:rPr lang="en-US" smtClean="0"/>
              <a:pPr/>
              <a:t>27-Aug-17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622" y="378884"/>
            <a:ext cx="698967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55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7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621" y="2202080"/>
            <a:ext cx="3455532" cy="617320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620" y="2904565"/>
            <a:ext cx="34555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7662" y="2201333"/>
            <a:ext cx="3455532" cy="626534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5721" y="2904067"/>
            <a:ext cx="34555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03" y="2192866"/>
            <a:ext cx="3455532" cy="626534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49704" y="2904565"/>
            <a:ext cx="34555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27-Aug-17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275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7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439" y="4191001"/>
            <a:ext cx="3450683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439" y="2362200"/>
            <a:ext cx="345068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439" y="4873765"/>
            <a:ext cx="3450683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3124" y="4191001"/>
            <a:ext cx="3448037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3124" y="2362200"/>
            <a:ext cx="344803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3125" y="4873764"/>
            <a:ext cx="3448037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7635" y="4191001"/>
            <a:ext cx="3455569" cy="682765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7759" y="2362200"/>
            <a:ext cx="344698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7635" y="4873762"/>
            <a:ext cx="3451546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pPr/>
              <a:t>27-Aug-17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06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622" y="2194560"/>
            <a:ext cx="10817582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 smtClean="0"/>
              <a:t>27-Aug-17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6339" y="745067"/>
            <a:ext cx="2056864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200" y="745068"/>
            <a:ext cx="8202064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2417" y="379942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7AECB6C2-1084-4AED-A74A-DF028B0094EA}" type="datetimeFigureOut">
              <a:rPr lang="en-US" smtClean="0"/>
              <a:t>27-Aug-17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622" y="381001"/>
            <a:ext cx="698967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5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 smtClean="0"/>
              <a:t>27-Aug-17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9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88825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753534"/>
            <a:ext cx="10817581" cy="2801935"/>
          </a:xfrm>
        </p:spPr>
        <p:txBody>
          <a:bodyPr anchor="b">
            <a:normAutofit/>
          </a:bodyPr>
          <a:lstStyle>
            <a:lvl1pPr algn="r">
              <a:defRPr sz="3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200" y="3641726"/>
            <a:ext cx="10487468" cy="955675"/>
          </a:xfrm>
        </p:spPr>
        <p:txBody>
          <a:bodyPr>
            <a:normAutofit/>
          </a:bodyPr>
          <a:lstStyle>
            <a:lvl1pPr marL="0" indent="0" algn="r">
              <a:buNone/>
              <a:defRPr sz="21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2417" y="381001"/>
            <a:ext cx="2910082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27-Aug-17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622" y="381002"/>
            <a:ext cx="6989671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9623" y="381001"/>
            <a:ext cx="64358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44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621" y="2194560"/>
            <a:ext cx="5332611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593" y="2194560"/>
            <a:ext cx="5332611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27-Aug-17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8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4846" y="762000"/>
            <a:ext cx="8608358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171" y="2183802"/>
            <a:ext cx="5078668" cy="823912"/>
          </a:xfrm>
        </p:spPr>
        <p:txBody>
          <a:bodyPr anchor="b">
            <a:norm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622" y="3132667"/>
            <a:ext cx="5310392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9133" y="2183802"/>
            <a:ext cx="5104070" cy="823912"/>
          </a:xfrm>
        </p:spPr>
        <p:txBody>
          <a:bodyPr anchor="b">
            <a:normAutofit/>
          </a:bodyPr>
          <a:lstStyle>
            <a:lvl1pPr marL="0" indent="0">
              <a:buNone/>
              <a:defRPr sz="2799" b="0">
                <a:solidFill>
                  <a:schemeClr val="tx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593" y="3132667"/>
            <a:ext cx="5332611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27-Aug-17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16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27-Aug-17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6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 smtClean="0"/>
              <a:t>27-Aug-17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8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2" y="1524000"/>
            <a:ext cx="4113728" cy="1600200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4281" y="746760"/>
            <a:ext cx="6508923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2" y="3124200"/>
            <a:ext cx="4113728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27-Aug-17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6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621" y="1524000"/>
            <a:ext cx="6871450" cy="1600200"/>
          </a:xfrm>
        </p:spPr>
        <p:txBody>
          <a:bodyPr anchor="b"/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59191" y="751242"/>
            <a:ext cx="3644013" cy="5467443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621" y="3124200"/>
            <a:ext cx="687145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 smtClean="0"/>
              <a:t>27-Aug-17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4846" y="764373"/>
            <a:ext cx="8608358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622" y="2194561"/>
            <a:ext cx="10817582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3122" y="6356351"/>
            <a:ext cx="2910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27-Aug-17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621" y="6355846"/>
            <a:ext cx="7770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0718" y="38100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2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126" rtl="0" eaLnBrk="1" latinLnBrk="0" hangingPunct="1">
        <a:lnSpc>
          <a:spcPct val="90000"/>
        </a:lnSpc>
        <a:spcBef>
          <a:spcPct val="0"/>
        </a:spcBef>
        <a:buNone/>
        <a:defRPr sz="3999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4012" y="1981200"/>
            <a:ext cx="7162800" cy="2057400"/>
          </a:xfrm>
        </p:spPr>
        <p:txBody>
          <a:bodyPr>
            <a:normAutofit/>
          </a:bodyPr>
          <a:lstStyle/>
          <a:p>
            <a:r>
              <a:rPr lang="en-US" sz="6000" b="1" dirty="0"/>
              <a:t>Calendar Application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894012" y="-76200"/>
            <a:ext cx="8608358" cy="1293028"/>
          </a:xfrm>
        </p:spPr>
        <p:txBody>
          <a:bodyPr>
            <a:normAutofit/>
          </a:bodyPr>
          <a:lstStyle/>
          <a:p>
            <a:r>
              <a:rPr lang="en-US" sz="2800" dirty="0"/>
              <a:t>ADDING NOTES AND EVENTS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7E16733C-55AE-4237-B2C9-BA7EE48E4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1676400"/>
            <a:ext cx="8686800" cy="4963886"/>
          </a:xfrm>
        </p:spPr>
      </p:pic>
    </p:spTree>
    <p:extLst>
      <p:ext uri="{BB962C8B-B14F-4D97-AF65-F5344CB8AC3E}">
        <p14:creationId xmlns:p14="http://schemas.microsoft.com/office/powerpoint/2010/main" val="298756984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AB0100-967F-479C-8525-A02E9703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112" y="-76200"/>
            <a:ext cx="8608358" cy="1293028"/>
          </a:xfrm>
        </p:spPr>
        <p:txBody>
          <a:bodyPr>
            <a:normAutofit/>
          </a:bodyPr>
          <a:lstStyle/>
          <a:p>
            <a:r>
              <a:rPr lang="en-US" sz="2800" dirty="0"/>
              <a:t>Adding NOTES AND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0637AB5-E751-4F66-BB55-3F2924E18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285999"/>
            <a:ext cx="5562600" cy="250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BD87223-EFCC-4EA0-8926-3D4D346BD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4069582"/>
            <a:ext cx="6182091" cy="26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25127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46412" y="-152400"/>
            <a:ext cx="8608358" cy="1293028"/>
          </a:xfrm>
        </p:spPr>
        <p:txBody>
          <a:bodyPr>
            <a:normAutofit/>
          </a:bodyPr>
          <a:lstStyle/>
          <a:p>
            <a:r>
              <a:rPr lang="en-US" sz="2800" dirty="0"/>
              <a:t>ADDING NOTES AND EVENTS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C53F33-A446-4C98-AC77-423D42595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012" y="2057401"/>
            <a:ext cx="8632213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99236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5FF36D-706B-418F-801B-AC652D624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1612" y="-228600"/>
            <a:ext cx="8608358" cy="1293028"/>
          </a:xfrm>
        </p:spPr>
        <p:txBody>
          <a:bodyPr>
            <a:normAutofit/>
          </a:bodyPr>
          <a:lstStyle/>
          <a:p>
            <a:r>
              <a:rPr lang="en-US" sz="2800" dirty="0"/>
              <a:t>ADDING NOTES AND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80E9AD-9EE3-4A09-B115-A16EFFDEC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" y="2209801"/>
            <a:ext cx="5835316" cy="25800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3E4AE68-AFCC-403B-BBF8-79AD62BBF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12" y="4114800"/>
            <a:ext cx="5978279" cy="261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7846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6609EC-FC38-401B-9B3A-EEA006A4E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12" y="-152400"/>
            <a:ext cx="8608358" cy="1293028"/>
          </a:xfrm>
        </p:spPr>
        <p:txBody>
          <a:bodyPr>
            <a:normAutofit/>
          </a:bodyPr>
          <a:lstStyle/>
          <a:p>
            <a:r>
              <a:rPr lang="en-US" sz="2800" dirty="0"/>
              <a:t>ADDING NOTES AND EVENTS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C861DF6-5070-46B7-824F-6BD623E40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023" y="4114800"/>
            <a:ext cx="5957845" cy="2624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526BA6E-057B-446F-8900-BBBF91A54C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286000"/>
            <a:ext cx="5867400" cy="254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9031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5ADD92-4D15-4A2A-B976-39563A620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0"/>
            <a:ext cx="7848600" cy="609600"/>
          </a:xfrm>
        </p:spPr>
        <p:txBody>
          <a:bodyPr>
            <a:normAutofit/>
          </a:bodyPr>
          <a:lstStyle/>
          <a:p>
            <a:r>
              <a:rPr lang="en-US" sz="2800" dirty="0"/>
              <a:t>Prayer timing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5B443BBC-E8FF-4209-A49D-CCFEB8EEF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012" y="1600201"/>
            <a:ext cx="9601199" cy="46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132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28187" y="-152400"/>
            <a:ext cx="8608358" cy="1293028"/>
          </a:xfrm>
        </p:spPr>
        <p:txBody>
          <a:bodyPr>
            <a:normAutofit/>
          </a:bodyPr>
          <a:lstStyle/>
          <a:p>
            <a:r>
              <a:rPr lang="en-US" sz="2800" dirty="0"/>
              <a:t>Prayer timing video alert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AAA9F00-8CB5-4DEE-A42E-276F0853FB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4212" y="2209800"/>
            <a:ext cx="3920196" cy="431323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781A49ED-836F-4B09-B0BE-5AD7D6AEC5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2209800"/>
            <a:ext cx="4001867" cy="4313237"/>
          </a:xfrm>
        </p:spPr>
      </p:pic>
    </p:spTree>
    <p:extLst>
      <p:ext uri="{BB962C8B-B14F-4D97-AF65-F5344CB8AC3E}">
        <p14:creationId xmlns:p14="http://schemas.microsoft.com/office/powerpoint/2010/main" val="166248899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30E2EB-95D0-44AE-B497-358A3563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9388" y="3048000"/>
            <a:ext cx="9753600" cy="1371600"/>
          </a:xfrm>
        </p:spPr>
        <p:txBody>
          <a:bodyPr>
            <a:noAutofit/>
          </a:bodyPr>
          <a:lstStyle/>
          <a:p>
            <a:r>
              <a:rPr lang="en-US" sz="8800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57549336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CFF7E69-6270-4C93-BD44-167ACA0A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A642144-47BD-45CA-9C1D-03D67EF24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</a:t>
            </a:r>
            <a:r>
              <a:rPr lang="ar-EG" dirty="0"/>
              <a:t>محيي الدين احمد فتحي احمد </a:t>
            </a:r>
            <a:br>
              <a:rPr lang="ar-EG" dirty="0"/>
            </a:br>
            <a:endParaRPr lang="ar-EG" dirty="0"/>
          </a:p>
          <a:p>
            <a:r>
              <a:rPr lang="en-US" dirty="0"/>
              <a:t>2</a:t>
            </a:r>
            <a:r>
              <a:rPr lang="ar-EG" dirty="0"/>
              <a:t>.</a:t>
            </a:r>
            <a:r>
              <a:rPr lang="en-US" dirty="0"/>
              <a:t> </a:t>
            </a:r>
            <a:r>
              <a:rPr lang="ar-EG" dirty="0"/>
              <a:t>مصطفي اشرف مأمون علي </a:t>
            </a:r>
          </a:p>
          <a:p>
            <a:endParaRPr lang="ar-EG" dirty="0"/>
          </a:p>
          <a:p>
            <a:r>
              <a:rPr lang="ar-EG" dirty="0"/>
              <a:t>3</a:t>
            </a:r>
            <a:r>
              <a:rPr lang="en-US" dirty="0"/>
              <a:t>.</a:t>
            </a:r>
            <a:r>
              <a:rPr lang="ar-EG" dirty="0"/>
              <a:t> مصطفي عبد المحسن حسنين عبد المعطي</a:t>
            </a:r>
          </a:p>
          <a:p>
            <a:endParaRPr lang="ar-EG" dirty="0"/>
          </a:p>
          <a:p>
            <a:r>
              <a:rPr lang="ar-EG" dirty="0"/>
              <a:t>4</a:t>
            </a:r>
            <a:r>
              <a:rPr lang="en-US" dirty="0"/>
              <a:t>.</a:t>
            </a:r>
            <a:r>
              <a:rPr lang="ar-EG" dirty="0"/>
              <a:t> مصطفي علي محمد علي </a:t>
            </a:r>
          </a:p>
          <a:p>
            <a:endParaRPr lang="ar-EG" dirty="0"/>
          </a:p>
          <a:p>
            <a:r>
              <a:rPr lang="ar-EG" dirty="0"/>
              <a:t>5</a:t>
            </a:r>
            <a:r>
              <a:rPr lang="en-US" dirty="0"/>
              <a:t>. </a:t>
            </a:r>
            <a:r>
              <a:rPr lang="ar-EG" dirty="0"/>
              <a:t>معاذ عبده عبد الله عفيفي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523465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51B808-EBCE-49CB-B07E-08408320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DA0158-15CD-4AD7-B4E9-45BEF06A7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 interface .</a:t>
            </a:r>
          </a:p>
          <a:p>
            <a:r>
              <a:rPr lang="en-US" dirty="0"/>
              <a:t>Months &amp; Days table .</a:t>
            </a:r>
          </a:p>
          <a:p>
            <a:r>
              <a:rPr lang="en-US" dirty="0"/>
              <a:t>Showing occasion of the year . </a:t>
            </a:r>
          </a:p>
          <a:p>
            <a:r>
              <a:rPr lang="en-US" dirty="0"/>
              <a:t>Finding day by given date .</a:t>
            </a:r>
          </a:p>
          <a:p>
            <a:r>
              <a:rPr lang="en-US" dirty="0"/>
              <a:t>Adding notes and events . </a:t>
            </a:r>
          </a:p>
          <a:p>
            <a:r>
              <a:rPr lang="en-US" dirty="0"/>
              <a:t>Prayer Timing .</a:t>
            </a:r>
          </a:p>
          <a:p>
            <a:r>
              <a:rPr lang="en-US" dirty="0"/>
              <a:t>Prayer Timing video alert.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21183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879568" y="-76200"/>
            <a:ext cx="6932851" cy="990600"/>
          </a:xfrm>
        </p:spPr>
        <p:txBody>
          <a:bodyPr>
            <a:normAutofit/>
          </a:bodyPr>
          <a:lstStyle/>
          <a:p>
            <a:r>
              <a:rPr lang="en-US" sz="2800" dirty="0"/>
              <a:t>Program interface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8271CBF2-46B7-4A38-8269-1714F4EC8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391652"/>
            <a:ext cx="8890000" cy="5466347"/>
          </a:xfrm>
        </p:spPr>
      </p:pic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732212" y="-152400"/>
            <a:ext cx="7237651" cy="1066800"/>
          </a:xfrm>
        </p:spPr>
        <p:txBody>
          <a:bodyPr>
            <a:normAutofit/>
          </a:bodyPr>
          <a:lstStyle/>
          <a:p>
            <a:r>
              <a:rPr lang="en-US" sz="2800" dirty="0"/>
              <a:t>MONTHS &amp; DAYS table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xmlns="" id="{365A016D-CE57-485D-BB84-58E17912D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1447800"/>
            <a:ext cx="7848599" cy="4520652"/>
          </a:xfrm>
        </p:spPr>
      </p:pic>
    </p:spTree>
    <p:extLst>
      <p:ext uri="{BB962C8B-B14F-4D97-AF65-F5344CB8AC3E}">
        <p14:creationId xmlns:p14="http://schemas.microsoft.com/office/powerpoint/2010/main" val="353265915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1845BF-DD1C-4ABA-9476-E95D7D849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5747" y="-228600"/>
            <a:ext cx="8608358" cy="1293028"/>
          </a:xfrm>
        </p:spPr>
        <p:txBody>
          <a:bodyPr>
            <a:normAutofit/>
          </a:bodyPr>
          <a:lstStyle/>
          <a:p>
            <a:r>
              <a:rPr lang="en-US" sz="2800" dirty="0"/>
              <a:t>SHOWING SELECTED DAY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C1ABAD62-1836-4CC2-8560-E4D552ED4F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210315"/>
            <a:ext cx="4953000" cy="399153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8EE3D87B-1E4A-4270-8847-2B5C5D860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2193925"/>
            <a:ext cx="4800600" cy="4024313"/>
          </a:xfrm>
        </p:spPr>
      </p:pic>
    </p:spTree>
    <p:extLst>
      <p:ext uri="{BB962C8B-B14F-4D97-AF65-F5344CB8AC3E}">
        <p14:creationId xmlns:p14="http://schemas.microsoft.com/office/powerpoint/2010/main" val="45645008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C5A86F-F1C5-4BB1-B687-FBBF4C811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7812" y="-152400"/>
            <a:ext cx="8608358" cy="1293028"/>
          </a:xfrm>
        </p:spPr>
        <p:txBody>
          <a:bodyPr>
            <a:normAutofit/>
          </a:bodyPr>
          <a:lstStyle/>
          <a:p>
            <a:r>
              <a:rPr lang="en-US" sz="2800" dirty="0"/>
              <a:t>Showing occasion of the year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C15672C-23EC-4CFB-BD55-8FDBB08AD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1841490"/>
            <a:ext cx="5561012" cy="4179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83508D4-72B0-402E-BCBB-AC29B56DF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12" y="1841490"/>
            <a:ext cx="5561012" cy="41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45280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817812" y="-76200"/>
            <a:ext cx="8608358" cy="1293028"/>
          </a:xfrm>
        </p:spPr>
        <p:txBody>
          <a:bodyPr>
            <a:normAutofit/>
          </a:bodyPr>
          <a:lstStyle/>
          <a:p>
            <a:r>
              <a:rPr lang="en-US" sz="2800" dirty="0"/>
              <a:t>FINDING DAY BY GIVEN DATE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5F4F2C90-D171-4D08-BD87-E3E691BA1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1905000"/>
            <a:ext cx="8077200" cy="4571999"/>
          </a:xfrm>
        </p:spPr>
      </p:pic>
    </p:spTree>
    <p:extLst>
      <p:ext uri="{BB962C8B-B14F-4D97-AF65-F5344CB8AC3E}">
        <p14:creationId xmlns:p14="http://schemas.microsoft.com/office/powerpoint/2010/main" val="2949288728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0ADFAA-7972-4A96-92EC-A8DABEDE8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-228600"/>
            <a:ext cx="8608358" cy="1293028"/>
          </a:xfrm>
        </p:spPr>
        <p:txBody>
          <a:bodyPr>
            <a:normAutofit/>
          </a:bodyPr>
          <a:lstStyle/>
          <a:p>
            <a:r>
              <a:rPr lang="en-US" sz="2800" dirty="0"/>
              <a:t>FINDING DAY BY GIVEN DATE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CBAC86F7-C5C7-4DA0-A73A-3EC13964BA0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212" y="2193925"/>
            <a:ext cx="4114800" cy="402431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1AE5299B-E896-4ED2-9A25-B5984B995B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2193925"/>
            <a:ext cx="4114800" cy="4024313"/>
          </a:xfrm>
        </p:spPr>
      </p:pic>
    </p:spTree>
    <p:extLst>
      <p:ext uri="{BB962C8B-B14F-4D97-AF65-F5344CB8AC3E}">
        <p14:creationId xmlns:p14="http://schemas.microsoft.com/office/powerpoint/2010/main" val="293023501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2787940" id="{E6D08B89-4840-43AC-A600-C96FB660908E}" vid="{ED4D84BC-414A-44F7-99B8-FD0A5D94B51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dcmitype/"/>
    <ds:schemaRef ds:uri="4873beb7-5857-4685-be1f-d57550cc96cc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</Template>
  <TotalTime>39</TotalTime>
  <Words>96</Words>
  <Application>Microsoft Office PowerPoint</Application>
  <PresentationFormat>Custom</PresentationFormat>
  <Paragraphs>34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Vapor Trail</vt:lpstr>
      <vt:lpstr>Calendar Application</vt:lpstr>
      <vt:lpstr>Team names</vt:lpstr>
      <vt:lpstr>contents</vt:lpstr>
      <vt:lpstr>Program interface</vt:lpstr>
      <vt:lpstr>MONTHS &amp; DAYS table</vt:lpstr>
      <vt:lpstr>SHOWING SELECTED DAY </vt:lpstr>
      <vt:lpstr>Showing occasion of the year</vt:lpstr>
      <vt:lpstr>FINDING DAY BY GIVEN DATE</vt:lpstr>
      <vt:lpstr>FINDING DAY BY GIVEN DATE</vt:lpstr>
      <vt:lpstr>ADDING NOTES AND EVENTS</vt:lpstr>
      <vt:lpstr>Adding NOTES AND EVENTS</vt:lpstr>
      <vt:lpstr>ADDING NOTES AND EVENTS</vt:lpstr>
      <vt:lpstr>ADDING NOTES AND EVENTS</vt:lpstr>
      <vt:lpstr>ADDING NOTES AND EVENTS</vt:lpstr>
      <vt:lpstr>Prayer timing</vt:lpstr>
      <vt:lpstr>Prayer timing video alert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Calendar Application</dc:title>
  <dc:creator>moustafa160337@fci.bu.edu.eg</dc:creator>
  <cp:lastModifiedBy>mohy160325@fci.bu.edu.eg</cp:lastModifiedBy>
  <cp:revision>4</cp:revision>
  <dcterms:created xsi:type="dcterms:W3CDTF">2017-08-26T10:38:17Z</dcterms:created>
  <dcterms:modified xsi:type="dcterms:W3CDTF">2017-08-27T18:45:02Z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